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257" r:id="rId3"/>
    <p:sldId id="262" r:id="rId4"/>
    <p:sldId id="267" r:id="rId5"/>
    <p:sldId id="285" r:id="rId6"/>
    <p:sldId id="263" r:id="rId7"/>
    <p:sldId id="271" r:id="rId8"/>
    <p:sldId id="281" r:id="rId9"/>
    <p:sldId id="268" r:id="rId10"/>
    <p:sldId id="287" r:id="rId11"/>
    <p:sldId id="288" r:id="rId12"/>
    <p:sldId id="269" r:id="rId13"/>
    <p:sldId id="289" r:id="rId14"/>
    <p:sldId id="290" r:id="rId15"/>
    <p:sldId id="273" r:id="rId16"/>
    <p:sldId id="291" r:id="rId17"/>
    <p:sldId id="292" r:id="rId18"/>
    <p:sldId id="274" r:id="rId19"/>
    <p:sldId id="293" r:id="rId20"/>
    <p:sldId id="275" r:id="rId21"/>
    <p:sldId id="294" r:id="rId22"/>
    <p:sldId id="276" r:id="rId23"/>
    <p:sldId id="295" r:id="rId24"/>
    <p:sldId id="286" r:id="rId25"/>
    <p:sldId id="264" r:id="rId26"/>
    <p:sldId id="280" r:id="rId27"/>
    <p:sldId id="266" r:id="rId28"/>
    <p:sldId id="277" r:id="rId29"/>
    <p:sldId id="279" r:id="rId30"/>
    <p:sldId id="304" r:id="rId31"/>
    <p:sldId id="296" r:id="rId32"/>
    <p:sldId id="297" r:id="rId33"/>
    <p:sldId id="278" r:id="rId34"/>
    <p:sldId id="282" r:id="rId35"/>
    <p:sldId id="283" r:id="rId36"/>
    <p:sldId id="298" r:id="rId37"/>
    <p:sldId id="284" r:id="rId38"/>
    <p:sldId id="265" r:id="rId39"/>
    <p:sldId id="302" r:id="rId40"/>
    <p:sldId id="299" r:id="rId41"/>
    <p:sldId id="300" r:id="rId42"/>
    <p:sldId id="301" r:id="rId43"/>
    <p:sldId id="26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89329"/>
  </p:normalViewPr>
  <p:slideViewPr>
    <p:cSldViewPr snapToGrid="0" snapToObjects="1">
      <p:cViewPr varScale="1">
        <p:scale>
          <a:sx n="101" d="100"/>
          <a:sy n="101" d="100"/>
        </p:scale>
        <p:origin x="11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943554" y="1244666"/>
          <a:ext cx="1203546" cy="2002674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742652" y="1843035"/>
          <a:ext cx="1808026" cy="158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2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742652" y="1843035"/>
        <a:ext cx="1808026" cy="1584840"/>
      </dsp:txXfrm>
    </dsp:sp>
    <dsp:sp modelId="{9960D440-F5D5-BB46-A111-E3CE712F03B6}">
      <dsp:nvSpPr>
        <dsp:cNvPr id="0" name=""/>
        <dsp:cNvSpPr/>
      </dsp:nvSpPr>
      <dsp:spPr>
        <a:xfrm>
          <a:off x="3209541" y="1097227"/>
          <a:ext cx="341137" cy="34113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4156931" y="696964"/>
          <a:ext cx="1203546" cy="2002674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956029" y="1295332"/>
          <a:ext cx="1808026" cy="158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2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956029" y="1295332"/>
        <a:ext cx="1808026" cy="1584840"/>
      </dsp:txXfrm>
    </dsp:sp>
    <dsp:sp modelId="{922B0EF8-60CF-A443-A981-0418805625F8}">
      <dsp:nvSpPr>
        <dsp:cNvPr id="0" name=""/>
        <dsp:cNvSpPr/>
      </dsp:nvSpPr>
      <dsp:spPr>
        <a:xfrm>
          <a:off x="5422918" y="549525"/>
          <a:ext cx="341137" cy="34113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370308" y="149262"/>
          <a:ext cx="1203546" cy="2002674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169406" y="747630"/>
          <a:ext cx="1808026" cy="158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2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169406" y="747630"/>
        <a:ext cx="1808026" cy="1584840"/>
      </dsp:txXfrm>
    </dsp:sp>
    <dsp:sp modelId="{B77E36C9-8CF1-3748-AA0D-B3BE821AF839}">
      <dsp:nvSpPr>
        <dsp:cNvPr id="0" name=""/>
        <dsp:cNvSpPr/>
      </dsp:nvSpPr>
      <dsp:spPr>
        <a:xfrm>
          <a:off x="7636295" y="1822"/>
          <a:ext cx="341137" cy="34113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583685" y="-398440"/>
          <a:ext cx="1203546" cy="2002674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382783" y="199928"/>
          <a:ext cx="1808026" cy="1584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2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382783" y="199928"/>
        <a:ext cx="1808026" cy="158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2020/7/3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smp_mcc@163.co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ML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Rule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NN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ML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</a:p>
        </p:txBody>
      </p:sp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</a:p>
        </p:txBody>
      </p:sp>
    </p:spTree>
    <p:extLst>
      <p:ext uri="{BB962C8B-B14F-4D97-AF65-F5344CB8AC3E}">
        <p14:creationId xmlns:p14="http://schemas.microsoft.com/office/powerpoint/2010/main" val="174870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对话评测介绍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大量人工标注数据往往很难获得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810438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多放对话研究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年刘挺教授提出</a:t>
            </a:r>
            <a:endParaRPr kumimoji="1" lang="en-US" altLang="zh-CN"/>
          </a:p>
          <a:p>
            <a:pPr lvl="1"/>
            <a:r>
              <a:rPr kumimoji="1" lang="zh-CN" altLang="en-US"/>
              <a:t> 机器人群聊的意义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 可能的应用场景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可能的应用场景和研究意义</a:t>
            </a:r>
            <a:endParaRPr kumimoji="1" lang="en-US" altLang="zh-CN"/>
          </a:p>
          <a:p>
            <a:pPr lvl="1"/>
            <a:r>
              <a:rPr kumimoji="1" lang="zh-CN" altLang="en-US"/>
              <a:t> 金融咨询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59808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r>
              <a:rPr kumimoji="1" lang="zh-CN" altLang="en-US"/>
              <a:t> 群聊主题：在任务中，给定群聊主题，每个主题下进行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轮对话；本届主题包括电影、数码产品、美食、音乐、体育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轮转策略：在每个群聊场景下，将按一定策略初始化机器人回复顺序，确保所有机器人的回复优先级总体相同。而在其他群聊主题中，将多次轮番调换机器人回复顺序，以保证最终评分环境的公平性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消息决策：在评测任务中，当向每个机器人请求回复时，会提供当前群聊主题和历史消息记录。参赛队伍需要根据群聊主题和历史消息记录进行相关决策，以生成合理的回复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/>
            <a:r>
              <a:rPr kumimoji="1" lang="zh-CN" altLang="en-US"/>
              <a:t> 训练数据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参考模型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模型提交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在线评测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晋级规则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A0852588-50B5-574A-B224-830032234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55219"/>
              </p:ext>
            </p:extLst>
          </p:nvPr>
        </p:nvGraphicFramePr>
        <p:xfrm>
          <a:off x="141766" y="2031999"/>
          <a:ext cx="11923232" cy="4677208"/>
        </p:xfrm>
        <a:graphic>
          <a:graphicData uri="http://schemas.openxmlformats.org/drawingml/2006/table">
            <a:tbl>
              <a:tblPr firstRow="1" firstCol="1" bandRow="1"/>
              <a:tblGrid>
                <a:gridCol w="1490404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431276054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3487416678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161739303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30468621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1101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讯飞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清华大学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2018-2020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/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/>
            <a:r>
              <a:rPr lang="zh-CN" altLang="en-US"/>
              <a:t> 评测主席：张伟男（哈尔滨工业大学）</a:t>
            </a:r>
          </a:p>
          <a:p>
            <a:pPr lvl="1"/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</a:t>
            </a:r>
            <a:endParaRPr lang="en-US" altLang="zh-CN"/>
          </a:p>
          <a:p>
            <a:pPr lvl="1"/>
            <a:r>
              <a:rPr lang="zh-CN" altLang="en-US"/>
              <a:t>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</a:t>
            </a:r>
            <a:endParaRPr lang="en-US" altLang="zh-CN"/>
          </a:p>
          <a:p>
            <a:pPr lvl="1"/>
            <a:r>
              <a:rPr lang="zh-CN" altLang="en-US"/>
              <a:t>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2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73" y="3611859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0266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年主要对话评测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JDDC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156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对话评测目的</a:t>
            </a:r>
            <a:endParaRPr kumimoji="1" lang="en-US" altLang="zh-CN"/>
          </a:p>
          <a:p>
            <a:pPr lvl="1"/>
            <a:r>
              <a:rPr kumimoji="1" lang="zh-CN" altLang="en-US"/>
              <a:t> 解决实际问题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促进相关技术发展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115657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 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r>
              <a:rPr kumimoji="1" lang="en-US" altLang="zh-CN" baseline="30000"/>
              <a:t>nd</a:t>
            </a:r>
            <a:r>
              <a:rPr kumimoji="1" lang="zh-CN" altLang="en-US"/>
              <a:t> </a:t>
            </a:r>
            <a:r>
              <a:rPr kumimoji="1" lang="en-US" altLang="zh-CN"/>
              <a:t>International</a:t>
            </a:r>
            <a:r>
              <a:rPr kumimoji="1" lang="zh-CN" altLang="en-US"/>
              <a:t> </a:t>
            </a:r>
            <a:r>
              <a:rPr kumimoji="1" lang="en-US" altLang="zh-CN"/>
              <a:t>Workshop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  <a:r>
              <a:rPr kumimoji="1" lang="zh-CN" altLang="en-US"/>
              <a:t> </a:t>
            </a:r>
            <a:r>
              <a:rPr kumimoji="1" lang="en-US" altLang="zh-CN"/>
              <a:t>Werewolf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283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062831"/>
              </p:ext>
            </p:extLst>
          </p:nvPr>
        </p:nvGraphicFramePr>
        <p:xfrm>
          <a:off x="228600" y="3219445"/>
          <a:ext cx="117348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应用场景 </a:t>
            </a: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常见技术：</a:t>
            </a:r>
            <a:r>
              <a:rPr kumimoji="1" lang="en-US" altLang="zh-CN"/>
              <a:t>Pipeline</a:t>
            </a:r>
            <a:r>
              <a:rPr kumimoji="1" lang="zh-CN" altLang="en-US"/>
              <a:t>、</a:t>
            </a:r>
            <a:r>
              <a:rPr kumimoji="1" lang="en-US" altLang="zh-CN"/>
              <a:t>End2End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自然语言理解（</a:t>
            </a:r>
            <a:r>
              <a:rPr kumimoji="1" lang="en-US" altLang="zh-CN"/>
              <a:t>NLU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/>
            <a:r>
              <a:rPr kumimoji="1" lang="zh-CN" altLang="en-US"/>
              <a:t> 领域识别、意图识别、语义槽填充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对话管理（</a:t>
            </a:r>
            <a:r>
              <a:rPr kumimoji="1" lang="en-US" altLang="zh-CN"/>
              <a:t>DM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/>
            <a:r>
              <a:rPr kumimoji="1" lang="zh-CN" altLang="en-US"/>
              <a:t> 状态追踪（</a:t>
            </a:r>
            <a:r>
              <a:rPr kumimoji="1" lang="en-US" altLang="zh-CN"/>
              <a:t>DST</a:t>
            </a:r>
            <a:r>
              <a:rPr kumimoji="1" lang="zh-CN" altLang="en-US"/>
              <a:t>）、策略优化（</a:t>
            </a:r>
            <a:r>
              <a:rPr kumimoji="1" lang="en-US" altLang="zh-CN"/>
              <a:t>DPO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自然语言生成（</a:t>
            </a:r>
            <a:r>
              <a:rPr kumimoji="1" lang="en-US" altLang="zh-CN"/>
              <a:t>NLG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22718</TotalTime>
  <Words>1797</Words>
  <Application>Microsoft Macintosh PowerPoint</Application>
  <PresentationFormat>宽屏</PresentationFormat>
  <Paragraphs>346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1034</cp:revision>
  <dcterms:created xsi:type="dcterms:W3CDTF">2020-01-03T02:52:22Z</dcterms:created>
  <dcterms:modified xsi:type="dcterms:W3CDTF">2020-07-03T17:11:22Z</dcterms:modified>
</cp:coreProperties>
</file>